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7099300" cy="102346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0" roundtripDataSignature="AMtx7mjL3UXnUcF4A1Wc7zc2rjcym2rXe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55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5" d="100"/>
          <a:sy n="75" d="100"/>
        </p:scale>
        <p:origin x="403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customschemas.google.com/relationships/presentationmetadata" Target="metadata"/><Relationship Id="rId4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B1711B2-505A-13BA-6E69-34003429286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8E7CB2-5895-38E4-2588-CF7DC00AFC7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1D459D-DD4A-4A43-A30B-C790D0B52BD8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0EDEAB-04C5-C484-D10C-629E4F88A0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F17270-0A57-C5D8-2B13-C4DACCF1532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5919AD-4065-46BF-8A12-BEAF7F38A3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4537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76571" cy="5127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021138" y="0"/>
            <a:ext cx="3076571" cy="5127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79429" y="1279529"/>
            <a:ext cx="6140452" cy="345440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9610" y="4926009"/>
            <a:ext cx="5680079" cy="402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721845"/>
            <a:ext cx="3076571" cy="5127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021138" y="9721845"/>
            <a:ext cx="3076571" cy="5127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:notes"/>
          <p:cNvSpPr txBox="1">
            <a:spLocks noGrp="1"/>
          </p:cNvSpPr>
          <p:nvPr>
            <p:ph type="body" idx="1"/>
          </p:nvPr>
        </p:nvSpPr>
        <p:spPr>
          <a:xfrm>
            <a:off x="709610" y="4926009"/>
            <a:ext cx="5680079" cy="40290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:notes"/>
          <p:cNvSpPr txBox="1">
            <a:spLocks noGrp="1"/>
          </p:cNvSpPr>
          <p:nvPr>
            <p:ph type="body" idx="1"/>
          </p:nvPr>
        </p:nvSpPr>
        <p:spPr>
          <a:xfrm>
            <a:off x="709610" y="4926009"/>
            <a:ext cx="5680079" cy="40290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:notes"/>
          <p:cNvSpPr txBox="1">
            <a:spLocks noGrp="1"/>
          </p:cNvSpPr>
          <p:nvPr>
            <p:ph type="body" idx="1"/>
          </p:nvPr>
        </p:nvSpPr>
        <p:spPr>
          <a:xfrm>
            <a:off x="709610" y="4926009"/>
            <a:ext cx="5680079" cy="40290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:notes"/>
          <p:cNvSpPr txBox="1">
            <a:spLocks noGrp="1"/>
          </p:cNvSpPr>
          <p:nvPr>
            <p:ph type="body" idx="1"/>
          </p:nvPr>
        </p:nvSpPr>
        <p:spPr>
          <a:xfrm>
            <a:off x="709610" y="4926009"/>
            <a:ext cx="5680079" cy="40290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5:notes"/>
          <p:cNvSpPr txBox="1">
            <a:spLocks noGrp="1"/>
          </p:cNvSpPr>
          <p:nvPr>
            <p:ph type="body" idx="1"/>
          </p:nvPr>
        </p:nvSpPr>
        <p:spPr>
          <a:xfrm>
            <a:off x="709610" y="4926009"/>
            <a:ext cx="5680079" cy="40290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rgbClr val="FFFFFF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7"/>
          <p:cNvSpPr txBox="1">
            <a:spLocks noGrp="1"/>
          </p:cNvSpPr>
          <p:nvPr>
            <p:ph type="ctrTitle"/>
          </p:nvPr>
        </p:nvSpPr>
        <p:spPr>
          <a:xfrm>
            <a:off x="762042" y="2453856"/>
            <a:ext cx="10914141" cy="1470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4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subTitle" idx="1"/>
          </p:nvPr>
        </p:nvSpPr>
        <p:spPr>
          <a:xfrm>
            <a:off x="762042" y="4089672"/>
            <a:ext cx="10914141" cy="13545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898989"/>
              </a:buClr>
              <a:buSzPts val="3200"/>
              <a:buNone/>
              <a:defRPr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2pPr>
            <a:lvl3pPr lvl="2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3pPr>
            <a:lvl4pPr lvl="3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4pPr>
            <a:lvl5pPr lvl="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" name="Picture 2" descr="A red and black logo&#10;&#10;Description automatically generated">
            <a:extLst>
              <a:ext uri="{FF2B5EF4-FFF2-40B4-BE49-F238E27FC236}">
                <a16:creationId xmlns:a16="http://schemas.microsoft.com/office/drawing/2014/main" id="{143A4BD0-D98D-8786-E9DB-6DCCF668E2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60229" y="283067"/>
            <a:ext cx="2315954" cy="55046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>
            <a:spLocks noGrp="1"/>
          </p:cNvSpPr>
          <p:nvPr>
            <p:ph type="title"/>
          </p:nvPr>
        </p:nvSpPr>
        <p:spPr>
          <a:xfrm>
            <a:off x="597880" y="274640"/>
            <a:ext cx="1061801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body" idx="1"/>
          </p:nvPr>
        </p:nvSpPr>
        <p:spPr>
          <a:xfrm>
            <a:off x="603741" y="1617399"/>
            <a:ext cx="10984522" cy="4525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404040"/>
              </a:buClr>
              <a:buSzPts val="3200"/>
              <a:buChar char="▶"/>
              <a:defRPr/>
            </a:lvl1pPr>
            <a:lvl2pPr marL="914400" lvl="1" indent="-406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404040"/>
              </a:buClr>
              <a:buSzPts val="2800"/>
              <a:buChar char="▶"/>
              <a:defRPr/>
            </a:lvl2pPr>
            <a:lvl3pPr marL="1371600" lvl="2" indent="-381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04040"/>
              </a:buClr>
              <a:buSzPts val="2400"/>
              <a:buChar char="▶"/>
              <a:defRPr/>
            </a:lvl3pPr>
            <a:lvl4pPr marL="1828800" lvl="3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SzPts val="2000"/>
              <a:buChar char="▶"/>
              <a:defRPr/>
            </a:lvl4pPr>
            <a:lvl5pPr marL="2286000" lvl="4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SzPts val="2000"/>
              <a:buChar char="▶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sldNum" idx="12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Section Header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9"/>
          <p:cNvSpPr txBox="1">
            <a:spLocks noGrp="1"/>
          </p:cNvSpPr>
          <p:nvPr>
            <p:ph type="body" idx="1"/>
          </p:nvPr>
        </p:nvSpPr>
        <p:spPr>
          <a:xfrm>
            <a:off x="971787" y="4540608"/>
            <a:ext cx="10363196" cy="8163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98989"/>
              </a:buClr>
              <a:buSzPts val="2000"/>
              <a:buNone/>
              <a:defRPr sz="2000">
                <a:solidFill>
                  <a:srgbClr val="898989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2pPr>
            <a:lvl3pPr marL="1371600" lvl="2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title"/>
          </p:nvPr>
        </p:nvSpPr>
        <p:spPr>
          <a:xfrm>
            <a:off x="971787" y="3046597"/>
            <a:ext cx="10363196" cy="1470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9"/>
          <p:cNvSpPr txBox="1"/>
          <p:nvPr/>
        </p:nvSpPr>
        <p:spPr>
          <a:xfrm>
            <a:off x="0" y="5573130"/>
            <a:ext cx="12191996" cy="230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Arial"/>
              <a:buNone/>
            </a:pPr>
            <a:r>
              <a:rPr lang="en-GB" sz="9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NAFEMS Americas Conference</a:t>
            </a:r>
            <a:endParaRPr/>
          </a:p>
        </p:txBody>
      </p:sp>
      <p:sp>
        <p:nvSpPr>
          <p:cNvPr id="29" name="Google Shape;29;p9"/>
          <p:cNvSpPr txBox="1"/>
          <p:nvPr/>
        </p:nvSpPr>
        <p:spPr>
          <a:xfrm>
            <a:off x="9747851" y="5662001"/>
            <a:ext cx="2333475" cy="230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Arial"/>
              <a:buNone/>
            </a:pPr>
            <a:r>
              <a:rPr lang="en-GB" sz="9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9 – 11 July 2024 | Louisville, KY</a:t>
            </a:r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sldNum" idx="12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solidFill>
                  <a:srgbClr val="898989"/>
                </a:solidFill>
              </a:defRPr>
            </a:lvl1pPr>
            <a:lvl2pPr lvl="1">
              <a:buNone/>
              <a:defRPr>
                <a:solidFill>
                  <a:srgbClr val="898989"/>
                </a:solidFill>
              </a:defRPr>
            </a:lvl2pPr>
            <a:lvl3pPr lvl="2">
              <a:buNone/>
              <a:defRPr>
                <a:solidFill>
                  <a:srgbClr val="898989"/>
                </a:solidFill>
              </a:defRPr>
            </a:lvl3pPr>
            <a:lvl4pPr lvl="3">
              <a:buNone/>
              <a:defRPr>
                <a:solidFill>
                  <a:srgbClr val="898989"/>
                </a:solidFill>
              </a:defRPr>
            </a:lvl4pPr>
            <a:lvl5pPr lvl="4">
              <a:buNone/>
              <a:defRPr>
                <a:solidFill>
                  <a:srgbClr val="898989"/>
                </a:solidFill>
              </a:defRPr>
            </a:lvl5pPr>
            <a:lvl6pPr lvl="5">
              <a:buNone/>
              <a:defRPr>
                <a:solidFill>
                  <a:srgbClr val="898989"/>
                </a:solidFill>
              </a:defRPr>
            </a:lvl6pPr>
            <a:lvl7pPr lvl="6">
              <a:buNone/>
              <a:defRPr>
                <a:solidFill>
                  <a:srgbClr val="898989"/>
                </a:solidFill>
              </a:defRPr>
            </a:lvl7pPr>
            <a:lvl8pPr lvl="7">
              <a:buNone/>
              <a:defRPr>
                <a:solidFill>
                  <a:srgbClr val="898989"/>
                </a:solidFill>
              </a:defRPr>
            </a:lvl8pPr>
            <a:lvl9pPr lvl="8">
              <a:buNone/>
              <a:defRPr>
                <a:solidFill>
                  <a:srgbClr val="898989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bg>
      <p:bgPr>
        <a:solidFill>
          <a:srgbClr val="FFFFFF"/>
        </a:soli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0"/>
          <p:cNvSpPr txBox="1">
            <a:spLocks noGrp="1"/>
          </p:cNvSpPr>
          <p:nvPr>
            <p:ph type="ctrTitle"/>
          </p:nvPr>
        </p:nvSpPr>
        <p:spPr>
          <a:xfrm>
            <a:off x="0" y="2876546"/>
            <a:ext cx="12191996" cy="1470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0"/>
          <p:cNvSpPr txBox="1">
            <a:spLocks noGrp="1"/>
          </p:cNvSpPr>
          <p:nvPr>
            <p:ph type="subTitle" idx="1"/>
          </p:nvPr>
        </p:nvSpPr>
        <p:spPr>
          <a:xfrm>
            <a:off x="0" y="4512362"/>
            <a:ext cx="12191996" cy="13545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>
            <a:normAutofit/>
          </a:bodyPr>
          <a:lstStyle>
            <a:lvl1pPr lv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898989"/>
              </a:buClr>
              <a:buSzPts val="3200"/>
              <a:buNone/>
              <a:defRPr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2pPr>
            <a:lvl3pPr lvl="2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3pPr>
            <a:lvl4pPr lvl="3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4pPr>
            <a:lvl5pPr lvl="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sldNum" idx="12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2" name="Picture 1" descr="A red and black logo&#10;&#10;Description automatically generated">
            <a:extLst>
              <a:ext uri="{FF2B5EF4-FFF2-40B4-BE49-F238E27FC236}">
                <a16:creationId xmlns:a16="http://schemas.microsoft.com/office/drawing/2014/main" id="{9E81A81E-A56C-3C95-14EF-89412222499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60229" y="283067"/>
            <a:ext cx="2315954" cy="55046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609603" y="274640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body" idx="1"/>
          </p:nvPr>
        </p:nvSpPr>
        <p:spPr>
          <a:xfrm>
            <a:off x="609603" y="1600200"/>
            <a:ext cx="5384801" cy="4525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404040"/>
              </a:buClr>
              <a:buSzPts val="2800"/>
              <a:buChar char="▶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04040"/>
              </a:buClr>
              <a:buSzPts val="2400"/>
              <a:buChar char="▶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SzPts val="2000"/>
              <a:buChar char="▶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 sz="18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6197602" y="1600200"/>
            <a:ext cx="5384801" cy="4525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404040"/>
              </a:buClr>
              <a:buSzPts val="2800"/>
              <a:buChar char="▶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04040"/>
              </a:buClr>
              <a:buSzPts val="2400"/>
              <a:buChar char="▶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SzPts val="2000"/>
              <a:buChar char="▶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 sz="18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sldNum" idx="12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>
            <a:spLocks noGrp="1"/>
          </p:cNvSpPr>
          <p:nvPr>
            <p:ph type="title"/>
          </p:nvPr>
        </p:nvSpPr>
        <p:spPr>
          <a:xfrm>
            <a:off x="609603" y="274640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body" idx="1"/>
          </p:nvPr>
        </p:nvSpPr>
        <p:spPr>
          <a:xfrm>
            <a:off x="609603" y="1535113"/>
            <a:ext cx="5386913" cy="6397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04040"/>
              </a:buClr>
              <a:buSzPts val="2400"/>
              <a:buNone/>
              <a:defRPr sz="2400" b="1"/>
            </a:lvl1pPr>
            <a:lvl2pPr marL="914400" lvl="1" indent="-3429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2pPr>
            <a:lvl3pPr marL="1371600" lvl="2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2"/>
          <p:cNvSpPr txBox="1">
            <a:spLocks noGrp="1"/>
          </p:cNvSpPr>
          <p:nvPr>
            <p:ph type="body" idx="2"/>
          </p:nvPr>
        </p:nvSpPr>
        <p:spPr>
          <a:xfrm>
            <a:off x="609603" y="2174872"/>
            <a:ext cx="5386913" cy="3951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04040"/>
              </a:buClr>
              <a:buSzPts val="2400"/>
              <a:buChar char="▶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SzPts val="2000"/>
              <a:buChar char="▶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04040"/>
              </a:buClr>
              <a:buSzPts val="1600"/>
              <a:buChar char="▶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04040"/>
              </a:buClr>
              <a:buSzPts val="1600"/>
              <a:buChar char="▶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12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4" cy="6397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04040"/>
              </a:buClr>
              <a:buSzPts val="2400"/>
              <a:buNone/>
              <a:defRPr sz="2400" b="1"/>
            </a:lvl1pPr>
            <a:lvl2pPr marL="914400" lvl="1" indent="-3429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2pPr>
            <a:lvl3pPr marL="1371600" lvl="2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2"/>
          <p:cNvSpPr txBox="1">
            <a:spLocks noGrp="1"/>
          </p:cNvSpPr>
          <p:nvPr>
            <p:ph type="body" idx="4"/>
          </p:nvPr>
        </p:nvSpPr>
        <p:spPr>
          <a:xfrm>
            <a:off x="6193368" y="2174872"/>
            <a:ext cx="5389034" cy="3951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04040"/>
              </a:buClr>
              <a:buSzPts val="2400"/>
              <a:buChar char="▶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SzPts val="2000"/>
              <a:buChar char="▶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04040"/>
              </a:buClr>
              <a:buSzPts val="1600"/>
              <a:buChar char="▶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04040"/>
              </a:buClr>
              <a:buSzPts val="1600"/>
              <a:buChar char="▶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sldNum" idx="12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>
            <a:spLocks noGrp="1"/>
          </p:cNvSpPr>
          <p:nvPr>
            <p:ph type="title"/>
          </p:nvPr>
        </p:nvSpPr>
        <p:spPr>
          <a:xfrm>
            <a:off x="609603" y="274640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400"/>
              <a:buFont typeface="Arial"/>
              <a:buNone/>
              <a:defRPr sz="44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 dirty="0"/>
          </a:p>
        </p:txBody>
      </p:sp>
      <p:sp>
        <p:nvSpPr>
          <p:cNvPr id="11" name="Google Shape;11;p6"/>
          <p:cNvSpPr txBox="1">
            <a:spLocks noGrp="1"/>
          </p:cNvSpPr>
          <p:nvPr>
            <p:ph type="body" idx="1"/>
          </p:nvPr>
        </p:nvSpPr>
        <p:spPr>
          <a:xfrm>
            <a:off x="609603" y="1600200"/>
            <a:ext cx="10972800" cy="49831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404040"/>
              </a:buClr>
              <a:buSzPts val="3200"/>
              <a:buFont typeface="Montserrat"/>
              <a:buChar char="▶"/>
              <a:defRPr sz="32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404040"/>
              </a:buClr>
              <a:buSzPts val="2800"/>
              <a:buFont typeface="Montserrat"/>
              <a:buChar char="▶"/>
              <a:defRPr sz="2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ontserrat"/>
              <a:buChar char="▶"/>
              <a:defRPr sz="24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Montserrat"/>
              <a:buChar char="▶"/>
              <a:defRPr sz="2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Montserrat"/>
              <a:buChar char="▶"/>
              <a:defRPr sz="2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6"/>
          <p:cNvSpPr/>
          <p:nvPr/>
        </p:nvSpPr>
        <p:spPr>
          <a:xfrm>
            <a:off x="0" y="6648126"/>
            <a:ext cx="12191996" cy="21849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rgbClr val="28924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6"/>
          <p:cNvSpPr txBox="1"/>
          <p:nvPr/>
        </p:nvSpPr>
        <p:spPr>
          <a:xfrm>
            <a:off x="3329241" y="6656010"/>
            <a:ext cx="4459857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Arial"/>
              <a:buNone/>
            </a:pPr>
            <a:r>
              <a:rPr lang="en-US" sz="900" b="1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Solving Structural Integrity Challenges with Engineering Simulation Seminar</a:t>
            </a:r>
            <a:endParaRPr lang="en-GB" dirty="0"/>
          </a:p>
        </p:txBody>
      </p:sp>
      <p:sp>
        <p:nvSpPr>
          <p:cNvPr id="14" name="Google Shape;14;p6"/>
          <p:cNvSpPr txBox="1"/>
          <p:nvPr/>
        </p:nvSpPr>
        <p:spPr>
          <a:xfrm>
            <a:off x="609603" y="6659596"/>
            <a:ext cx="814027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Arial"/>
              <a:buNone/>
            </a:pPr>
            <a:r>
              <a:rPr lang="en-GB" sz="900" b="1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#NAFEMS</a:t>
            </a:r>
            <a:endParaRPr dirty="0"/>
          </a:p>
        </p:txBody>
      </p:sp>
      <p:sp>
        <p:nvSpPr>
          <p:cNvPr id="15" name="Google Shape;15;p6"/>
          <p:cNvSpPr txBox="1"/>
          <p:nvPr/>
        </p:nvSpPr>
        <p:spPr>
          <a:xfrm>
            <a:off x="9592574" y="6635794"/>
            <a:ext cx="2076359" cy="230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Arial"/>
              <a:buNone/>
            </a:pPr>
            <a:r>
              <a:rPr lang="en-GB" sz="900" b="1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20 February 2025 | Madrid, Spain</a:t>
            </a:r>
            <a:endParaRPr dirty="0"/>
          </a:p>
        </p:txBody>
      </p:sp>
      <p:sp>
        <p:nvSpPr>
          <p:cNvPr id="16" name="Google Shape;16;p6"/>
          <p:cNvSpPr txBox="1">
            <a:spLocks noGrp="1"/>
          </p:cNvSpPr>
          <p:nvPr>
            <p:ph type="sldNum" idx="12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300">
                <a:solidFill>
                  <a:srgbClr val="404040"/>
                </a:solidFill>
              </a:defRPr>
            </a:lvl1pPr>
            <a:lvl2pPr lvl="1" algn="r">
              <a:buNone/>
              <a:defRPr sz="1300">
                <a:solidFill>
                  <a:srgbClr val="404040"/>
                </a:solidFill>
              </a:defRPr>
            </a:lvl2pPr>
            <a:lvl3pPr lvl="2" algn="r">
              <a:buNone/>
              <a:defRPr sz="1300">
                <a:solidFill>
                  <a:srgbClr val="404040"/>
                </a:solidFill>
              </a:defRPr>
            </a:lvl3pPr>
            <a:lvl4pPr lvl="3" algn="r">
              <a:buNone/>
              <a:defRPr sz="1300">
                <a:solidFill>
                  <a:srgbClr val="404040"/>
                </a:solidFill>
              </a:defRPr>
            </a:lvl4pPr>
            <a:lvl5pPr lvl="4" algn="r">
              <a:buNone/>
              <a:defRPr sz="1300">
                <a:solidFill>
                  <a:srgbClr val="404040"/>
                </a:solidFill>
              </a:defRPr>
            </a:lvl5pPr>
            <a:lvl6pPr lvl="5" algn="r">
              <a:buNone/>
              <a:defRPr sz="1300">
                <a:solidFill>
                  <a:srgbClr val="404040"/>
                </a:solidFill>
              </a:defRPr>
            </a:lvl6pPr>
            <a:lvl7pPr lvl="6" algn="r">
              <a:buNone/>
              <a:defRPr sz="1300">
                <a:solidFill>
                  <a:srgbClr val="404040"/>
                </a:solidFill>
              </a:defRPr>
            </a:lvl7pPr>
            <a:lvl8pPr lvl="7" algn="r">
              <a:buNone/>
              <a:defRPr sz="1300">
                <a:solidFill>
                  <a:srgbClr val="404040"/>
                </a:solidFill>
              </a:defRPr>
            </a:lvl8pPr>
            <a:lvl9pPr lvl="8" algn="r">
              <a:buNone/>
              <a:defRPr sz="1300">
                <a:solidFill>
                  <a:srgbClr val="404040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"/>
          <p:cNvSpPr txBox="1">
            <a:spLocks noGrp="1"/>
          </p:cNvSpPr>
          <p:nvPr>
            <p:ph type="ctrTitle"/>
          </p:nvPr>
        </p:nvSpPr>
        <p:spPr>
          <a:xfrm>
            <a:off x="762042" y="2453856"/>
            <a:ext cx="10914141" cy="1470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400"/>
              <a:buFont typeface="Arial"/>
              <a:buNone/>
            </a:pPr>
            <a:endParaRPr/>
          </a:p>
        </p:txBody>
      </p:sp>
      <p:sp>
        <p:nvSpPr>
          <p:cNvPr id="53" name="Google Shape;53;p1"/>
          <p:cNvSpPr txBox="1">
            <a:spLocks noGrp="1"/>
          </p:cNvSpPr>
          <p:nvPr>
            <p:ph type="subTitle" idx="1"/>
          </p:nvPr>
        </p:nvSpPr>
        <p:spPr>
          <a:xfrm>
            <a:off x="762042" y="4089672"/>
            <a:ext cx="10914141" cy="13545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"/>
          <p:cNvSpPr txBox="1">
            <a:spLocks noGrp="1"/>
          </p:cNvSpPr>
          <p:nvPr>
            <p:ph type="title"/>
          </p:nvPr>
        </p:nvSpPr>
        <p:spPr>
          <a:xfrm>
            <a:off x="597880" y="274640"/>
            <a:ext cx="1061801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</a:pPr>
            <a:endParaRPr/>
          </a:p>
        </p:txBody>
      </p:sp>
      <p:sp>
        <p:nvSpPr>
          <p:cNvPr id="59" name="Google Shape;59;p2"/>
          <p:cNvSpPr txBox="1">
            <a:spLocks noGrp="1"/>
          </p:cNvSpPr>
          <p:nvPr>
            <p:ph type="body" idx="1"/>
          </p:nvPr>
        </p:nvSpPr>
        <p:spPr>
          <a:xfrm>
            <a:off x="603741" y="1617399"/>
            <a:ext cx="10984522" cy="4525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139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3200"/>
              <a:buNone/>
            </a:pPr>
            <a:endParaRPr/>
          </a:p>
        </p:txBody>
      </p:sp>
      <p:sp>
        <p:nvSpPr>
          <p:cNvPr id="60" name="Google Shape;60;p2"/>
          <p:cNvSpPr txBox="1">
            <a:spLocks noGrp="1"/>
          </p:cNvSpPr>
          <p:nvPr>
            <p:ph type="sldNum" idx="12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3"/>
          <p:cNvSpPr txBox="1">
            <a:spLocks noGrp="1"/>
          </p:cNvSpPr>
          <p:nvPr>
            <p:ph type="body" idx="4294967295"/>
          </p:nvPr>
        </p:nvSpPr>
        <p:spPr>
          <a:xfrm>
            <a:off x="971787" y="4540608"/>
            <a:ext cx="10363196" cy="8163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342900" lvl="0" indent="-139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3200"/>
              <a:buNone/>
            </a:pPr>
            <a:endParaRPr/>
          </a:p>
        </p:txBody>
      </p:sp>
      <p:sp>
        <p:nvSpPr>
          <p:cNvPr id="66" name="Google Shape;66;p3"/>
          <p:cNvSpPr txBox="1">
            <a:spLocks noGrp="1"/>
          </p:cNvSpPr>
          <p:nvPr>
            <p:ph type="title"/>
          </p:nvPr>
        </p:nvSpPr>
        <p:spPr>
          <a:xfrm>
            <a:off x="971787" y="3046597"/>
            <a:ext cx="10363196" cy="1470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/>
              <a:buNone/>
            </a:pPr>
            <a:endParaRPr/>
          </a:p>
        </p:txBody>
      </p:sp>
      <p:sp>
        <p:nvSpPr>
          <p:cNvPr id="67" name="Google Shape;67;p3"/>
          <p:cNvSpPr txBox="1">
            <a:spLocks noGrp="1"/>
          </p:cNvSpPr>
          <p:nvPr>
            <p:ph type="sldNum" idx="12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4"/>
          <p:cNvSpPr txBox="1">
            <a:spLocks noGrp="1"/>
          </p:cNvSpPr>
          <p:nvPr>
            <p:ph type="title"/>
          </p:nvPr>
        </p:nvSpPr>
        <p:spPr>
          <a:xfrm>
            <a:off x="597880" y="274640"/>
            <a:ext cx="1061801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</a:pPr>
            <a:endParaRPr/>
          </a:p>
        </p:txBody>
      </p:sp>
      <p:sp>
        <p:nvSpPr>
          <p:cNvPr id="73" name="Google Shape;73;p4"/>
          <p:cNvSpPr txBox="1">
            <a:spLocks noGrp="1"/>
          </p:cNvSpPr>
          <p:nvPr>
            <p:ph type="body" idx="1"/>
          </p:nvPr>
        </p:nvSpPr>
        <p:spPr>
          <a:xfrm>
            <a:off x="603741" y="1617399"/>
            <a:ext cx="10984522" cy="4525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139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3200"/>
              <a:buNone/>
            </a:pPr>
            <a:endParaRPr/>
          </a:p>
        </p:txBody>
      </p:sp>
      <p:sp>
        <p:nvSpPr>
          <p:cNvPr id="74" name="Google Shape;74;p4"/>
          <p:cNvSpPr txBox="1">
            <a:spLocks noGrp="1"/>
          </p:cNvSpPr>
          <p:nvPr>
            <p:ph type="sldNum" idx="12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5"/>
          <p:cNvSpPr txBox="1">
            <a:spLocks noGrp="1"/>
          </p:cNvSpPr>
          <p:nvPr>
            <p:ph type="ctrTitle"/>
          </p:nvPr>
        </p:nvSpPr>
        <p:spPr>
          <a:xfrm>
            <a:off x="0" y="2876546"/>
            <a:ext cx="12191996" cy="1470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/>
              <a:buNone/>
            </a:pPr>
            <a:r>
              <a:rPr lang="en-GB"/>
              <a:t>Thank You!</a:t>
            </a:r>
            <a:endParaRPr/>
          </a:p>
        </p:txBody>
      </p:sp>
      <p:sp>
        <p:nvSpPr>
          <p:cNvPr id="80" name="Google Shape;80;p5"/>
          <p:cNvSpPr txBox="1">
            <a:spLocks noGrp="1"/>
          </p:cNvSpPr>
          <p:nvPr>
            <p:ph type="subTitle" idx="1"/>
          </p:nvPr>
        </p:nvSpPr>
        <p:spPr>
          <a:xfrm>
            <a:off x="0" y="4512362"/>
            <a:ext cx="12191996" cy="13545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200"/>
              <a:buNone/>
            </a:pPr>
            <a:endParaRPr/>
          </a:p>
        </p:txBody>
      </p:sp>
      <p:sp>
        <p:nvSpPr>
          <p:cNvPr id="81" name="Google Shape;81;p5"/>
          <p:cNvSpPr txBox="1">
            <a:spLocks noGrp="1"/>
          </p:cNvSpPr>
          <p:nvPr>
            <p:ph type="sldNum" idx="12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5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AFEMS 2013 PPT THEME">
  <a:themeElements>
    <a:clrScheme name="Custom 1">
      <a:dk1>
        <a:srgbClr val="3D3D3D"/>
      </a:dk1>
      <a:lt1>
        <a:sysClr val="window" lastClr="FFFFFF"/>
      </a:lt1>
      <a:dk2>
        <a:srgbClr val="3D3D3D"/>
      </a:dk2>
      <a:lt2>
        <a:srgbClr val="EBEBEB"/>
      </a:lt2>
      <a:accent1>
        <a:srgbClr val="1F304E"/>
      </a:accent1>
      <a:accent2>
        <a:srgbClr val="839DCC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Widescreen</PresentationFormat>
  <Paragraphs>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Montserrat</vt:lpstr>
      <vt:lpstr>NAFEMS 2013 PPT THEME</vt:lpstr>
      <vt:lpstr>PowerPoint Presentation</vt:lpstr>
      <vt:lpstr>PowerPoint Presentation</vt:lpstr>
      <vt:lpstr>PowerPoint Presentation</vt:lpstr>
      <vt:lpstr>PowerPoint Presentation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hamilton</dc:creator>
  <cp:lastModifiedBy>hamilton</cp:lastModifiedBy>
  <cp:revision>3</cp:revision>
  <dcterms:created xsi:type="dcterms:W3CDTF">2024-04-15T14:10:57Z</dcterms:created>
  <dcterms:modified xsi:type="dcterms:W3CDTF">2024-09-20T14:31:33Z</dcterms:modified>
</cp:coreProperties>
</file>